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26" r:id="rId2"/>
    <p:sldId id="334" r:id="rId3"/>
    <p:sldId id="333" r:id="rId4"/>
    <p:sldId id="361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5" r:id="rId13"/>
    <p:sldId id="349" r:id="rId14"/>
    <p:sldId id="350" r:id="rId15"/>
    <p:sldId id="358" r:id="rId16"/>
    <p:sldId id="359" r:id="rId17"/>
    <p:sldId id="351" r:id="rId18"/>
    <p:sldId id="352" r:id="rId19"/>
    <p:sldId id="363" r:id="rId20"/>
    <p:sldId id="353" r:id="rId21"/>
    <p:sldId id="354" r:id="rId22"/>
    <p:sldId id="362" r:id="rId23"/>
    <p:sldId id="327" r:id="rId24"/>
    <p:sldId id="328" r:id="rId25"/>
    <p:sldId id="329" r:id="rId26"/>
    <p:sldId id="330" r:id="rId27"/>
    <p:sldId id="332" r:id="rId28"/>
    <p:sldId id="364" r:id="rId29"/>
    <p:sldId id="331" r:id="rId30"/>
    <p:sldId id="322" r:id="rId31"/>
    <p:sldId id="339" r:id="rId32"/>
    <p:sldId id="340" r:id="rId33"/>
    <p:sldId id="324" r:id="rId34"/>
    <p:sldId id="323" r:id="rId35"/>
    <p:sldId id="325" r:id="rId36"/>
    <p:sldId id="337" r:id="rId37"/>
    <p:sldId id="356" r:id="rId38"/>
    <p:sldId id="338" r:id="rId39"/>
    <p:sldId id="355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63"/>
            <p14:sldId id="353"/>
            <p14:sldId id="354"/>
            <p14:sldId id="362"/>
            <p14:sldId id="327"/>
            <p14:sldId id="328"/>
            <p14:sldId id="329"/>
            <p14:sldId id="330"/>
            <p14:sldId id="332"/>
            <p14:sldId id="364"/>
            <p14:sldId id="331"/>
          </p14:sldIdLst>
        </p14:section>
        <p14:section name="Spiele" id="{DDF51FB6-5397-4F8D-9777-702ADB82F0A1}">
          <p14:sldIdLst>
            <p14:sldId id="322"/>
            <p14:sldId id="339"/>
            <p14:sldId id="340"/>
            <p14:sldId id="324"/>
            <p14:sldId id="323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0D2F3-F2AF-4E72-8A09-4EAF7253A3E0}" v="10" dt="2021-01-26T13:29:11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9822" autoAdjust="0"/>
  </p:normalViewPr>
  <p:slideViewPr>
    <p:cSldViewPr>
      <p:cViewPr varScale="1">
        <p:scale>
          <a:sx n="104" d="100"/>
          <a:sy n="104" d="100"/>
        </p:scale>
        <p:origin x="132" y="186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Maringolo" userId="4a144482-dc2e-4d7a-852b-7192f82cd94e" providerId="ADAL" clId="{C600D2F3-F2AF-4E72-8A09-4EAF7253A3E0}"/>
    <pc:docChg chg="undo custSel mod addSld modSld modSection">
      <pc:chgData name="Manuel Maringolo" userId="4a144482-dc2e-4d7a-852b-7192f82cd94e" providerId="ADAL" clId="{C600D2F3-F2AF-4E72-8A09-4EAF7253A3E0}" dt="2021-01-26T13:30:48.648" v="19" actId="108"/>
      <pc:docMkLst>
        <pc:docMk/>
      </pc:docMkLst>
      <pc:sldChg chg="modSp mod setBg">
        <pc:chgData name="Manuel Maringolo" userId="4a144482-dc2e-4d7a-852b-7192f82cd94e" providerId="ADAL" clId="{C600D2F3-F2AF-4E72-8A09-4EAF7253A3E0}" dt="2021-01-26T13:29:31.072" v="18" actId="26606"/>
        <pc:sldMkLst>
          <pc:docMk/>
          <pc:sldMk cId="3445612173" sldId="330"/>
        </pc:sldMkLst>
        <pc:spChg chg="mod">
          <ac:chgData name="Manuel Maringolo" userId="4a144482-dc2e-4d7a-852b-7192f82cd94e" providerId="ADAL" clId="{C600D2F3-F2AF-4E72-8A09-4EAF7253A3E0}" dt="2021-01-26T13:29:31.072" v="18" actId="26606"/>
          <ac:spMkLst>
            <pc:docMk/>
            <pc:sldMk cId="3445612173" sldId="330"/>
            <ac:spMk id="2" creationId="{36792952-E34E-43F7-A274-23D7D702958D}"/>
          </ac:spMkLst>
        </pc:spChg>
        <pc:spChg chg="mod">
          <ac:chgData name="Manuel Maringolo" userId="4a144482-dc2e-4d7a-852b-7192f82cd94e" providerId="ADAL" clId="{C600D2F3-F2AF-4E72-8A09-4EAF7253A3E0}" dt="2021-01-26T13:29:31.072" v="18" actId="26606"/>
          <ac:spMkLst>
            <pc:docMk/>
            <pc:sldMk cId="3445612173" sldId="330"/>
            <ac:spMk id="3" creationId="{2598AE11-D3F8-489E-8422-FE56800E343B}"/>
          </ac:spMkLst>
        </pc:spChg>
        <pc:spChg chg="mod">
          <ac:chgData name="Manuel Maringolo" userId="4a144482-dc2e-4d7a-852b-7192f82cd94e" providerId="ADAL" clId="{C600D2F3-F2AF-4E72-8A09-4EAF7253A3E0}" dt="2021-01-26T13:29:31.072" v="18" actId="26606"/>
          <ac:spMkLst>
            <pc:docMk/>
            <pc:sldMk cId="3445612173" sldId="330"/>
            <ac:spMk id="4" creationId="{807E1842-8FE0-478E-8217-E7F3AB62D830}"/>
          </ac:spMkLst>
        </pc:spChg>
        <pc:spChg chg="mod">
          <ac:chgData name="Manuel Maringolo" userId="4a144482-dc2e-4d7a-852b-7192f82cd94e" providerId="ADAL" clId="{C600D2F3-F2AF-4E72-8A09-4EAF7253A3E0}" dt="2021-01-26T13:29:31.072" v="18" actId="26606"/>
          <ac:spMkLst>
            <pc:docMk/>
            <pc:sldMk cId="3445612173" sldId="330"/>
            <ac:spMk id="5" creationId="{D7540B34-D78D-40B4-8EDC-186AB7363D85}"/>
          </ac:spMkLst>
        </pc:spChg>
        <pc:picChg chg="mod ord">
          <ac:chgData name="Manuel Maringolo" userId="4a144482-dc2e-4d7a-852b-7192f82cd94e" providerId="ADAL" clId="{C600D2F3-F2AF-4E72-8A09-4EAF7253A3E0}" dt="2021-01-26T13:29:31.072" v="18" actId="26606"/>
          <ac:picMkLst>
            <pc:docMk/>
            <pc:sldMk cId="3445612173" sldId="330"/>
            <ac:picMk id="8" creationId="{57B69770-42E9-4796-8656-9B4756C77498}"/>
          </ac:picMkLst>
        </pc:picChg>
      </pc:sldChg>
      <pc:sldChg chg="mod modShow">
        <pc:chgData name="Manuel Maringolo" userId="4a144482-dc2e-4d7a-852b-7192f82cd94e" providerId="ADAL" clId="{C600D2F3-F2AF-4E72-8A09-4EAF7253A3E0}" dt="2021-01-26T13:26:49.190" v="8" actId="729"/>
        <pc:sldMkLst>
          <pc:docMk/>
          <pc:sldMk cId="2610326034" sldId="332"/>
        </pc:sldMkLst>
      </pc:sldChg>
      <pc:sldChg chg="addSp delSp modSp new mod addAnim delAnim modAnim">
        <pc:chgData name="Manuel Maringolo" userId="4a144482-dc2e-4d7a-852b-7192f82cd94e" providerId="ADAL" clId="{C600D2F3-F2AF-4E72-8A09-4EAF7253A3E0}" dt="2021-01-26T13:30:48.648" v="19" actId="108"/>
        <pc:sldMkLst>
          <pc:docMk/>
          <pc:sldMk cId="415798203" sldId="364"/>
        </pc:sldMkLst>
        <pc:picChg chg="add del mod">
          <ac:chgData name="Manuel Maringolo" userId="4a144482-dc2e-4d7a-852b-7192f82cd94e" providerId="ADAL" clId="{C600D2F3-F2AF-4E72-8A09-4EAF7253A3E0}" dt="2021-01-26T13:30:48.648" v="19" actId="108"/>
          <ac:picMkLst>
            <pc:docMk/>
            <pc:sldMk cId="415798203" sldId="364"/>
            <ac:picMk id="6" creationId="{CDC3B244-C371-4F17-B003-C05AB9C33E36}"/>
          </ac:picMkLst>
        </pc:picChg>
        <pc:picChg chg="add del mod">
          <ac:chgData name="Manuel Maringolo" userId="4a144482-dc2e-4d7a-852b-7192f82cd94e" providerId="ADAL" clId="{C600D2F3-F2AF-4E72-8A09-4EAF7253A3E0}" dt="2021-01-26T13:28:56.519" v="12"/>
          <ac:picMkLst>
            <pc:docMk/>
            <pc:sldMk cId="415798203" sldId="364"/>
            <ac:picMk id="7" creationId="{CA589938-A20F-4B55-A062-9C202458861C}"/>
          </ac:picMkLst>
        </pc:picChg>
        <pc:picChg chg="add del mod">
          <ac:chgData name="Manuel Maringolo" userId="4a144482-dc2e-4d7a-852b-7192f82cd94e" providerId="ADAL" clId="{C600D2F3-F2AF-4E72-8A09-4EAF7253A3E0}" dt="2021-01-26T13:29:11.859" v="15"/>
          <ac:picMkLst>
            <pc:docMk/>
            <pc:sldMk cId="415798203" sldId="364"/>
            <ac:picMk id="8" creationId="{8F86B3DC-26E6-4F51-9D3A-56D804CCBB4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26.01.2021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Physik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3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ntin.ai/diese-11-arten-von-schweissnaehten-sollte-man-kennen/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85921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77434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Kombination von Translation und Rotation</a:t>
            </a:r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7214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53435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44780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80461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80460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9" y="192171"/>
            <a:ext cx="4269882" cy="2533464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7392180" y="2996940"/>
            <a:ext cx="3940788" cy="263016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3031150"/>
            <a:ext cx="4349316" cy="2630160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E7A1CF6C-2303-41D9-A32A-0016D8086E1E}"/>
              </a:ext>
            </a:extLst>
          </p:cNvPr>
          <p:cNvCxnSpPr/>
          <p:nvPr/>
        </p:nvCxnSpPr>
        <p:spPr>
          <a:xfrm>
            <a:off x="7824240" y="1484730"/>
            <a:ext cx="1944270" cy="1728240"/>
          </a:xfrm>
          <a:prstGeom prst="curvedConnector3">
            <a:avLst>
              <a:gd name="adj1" fmla="val 10035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F82AE7-A47B-43DB-93E0-45CE7727D29E}"/>
              </a:ext>
            </a:extLst>
          </p:cNvPr>
          <p:cNvCxnSpPr/>
          <p:nvPr/>
        </p:nvCxnSpPr>
        <p:spPr>
          <a:xfrm flipH="1">
            <a:off x="4655800" y="4653170"/>
            <a:ext cx="288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92" y="95849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Vollelastischer Stoß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Realer Stoß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858547"/>
            <a:ext cx="9126000" cy="514090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21304-9A7B-4276-B45C-E79A50C35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C09644-A087-4490-AA4B-F5D1B5167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4E3286-74F5-4E9A-9008-00615F66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562FA-9729-43B9-A859-5E0150A41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5127496B-1C42-469E-9D22-34EA3482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234" y="939642"/>
            <a:ext cx="9125532" cy="514064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CD314DC-C379-4B64-8AA9-53F3D9750A7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8630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b="1" dirty="0"/>
              <a:t>Vollständig </a:t>
            </a:r>
            <a:r>
              <a:rPr lang="de-DE" sz="2900" b="1" dirty="0" err="1"/>
              <a:t>inelastischer</a:t>
            </a:r>
            <a:r>
              <a:rPr lang="de-DE" sz="2900" b="1" dirty="0"/>
              <a:t> Stoß</a:t>
            </a:r>
          </a:p>
        </p:txBody>
      </p:sp>
    </p:spTree>
    <p:extLst>
      <p:ext uri="{BB962C8B-B14F-4D97-AF65-F5344CB8AC3E}">
        <p14:creationId xmlns:p14="http://schemas.microsoft.com/office/powerpoint/2010/main" val="26155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572713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für Physikalische Simulation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  <a:endParaRPr lang="de-DE" sz="1600" u="sng" dirty="0"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endParaRPr lang="de-DE" sz="1600" b="0" i="0" dirty="0">
              <a:effectLst/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r>
              <a:rPr lang="de-DE" altLang="de-DE" sz="1600" dirty="0">
                <a:latin typeface="+mn-lt"/>
                <a:cs typeface="Arial" charset="0"/>
              </a:rPr>
              <a:t>Brillen (Linsen)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Bewegung von Körpern</a:t>
            </a:r>
            <a:endParaRPr lang="de-DE" sz="1600" i="0" strike="noStrike" dirty="0">
              <a:effectLst/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            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befasst sich mit Wärmeenergie.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02122"/>
                </a:solidFill>
              </a:rPr>
              <a:t>Dampfmaschinen</a:t>
            </a:r>
          </a:p>
          <a:p>
            <a:r>
              <a:rPr lang="de-DE" sz="1600" dirty="0">
                <a:solidFill>
                  <a:srgbClr val="202122"/>
                </a:solidFill>
              </a:rPr>
              <a:t>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615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CB825-F401-47A5-A63D-37B184AD1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Random Form Video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D0A59E-C1BD-49ED-9C91-7AFF74852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1D070-8F2C-4D5E-B96B-BF54DB63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C536B-6268-438F-88A9-83F3602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2021-01-22 14-58-05-1">
            <a:hlinkClick r:id="" action="ppaction://media"/>
            <a:extLst>
              <a:ext uri="{FF2B5EF4-FFF2-40B4-BE49-F238E27FC236}">
                <a16:creationId xmlns:a16="http://schemas.microsoft.com/office/drawing/2014/main" id="{EE49444C-FF73-4237-88F3-7E616E0E4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573437"/>
            <a:ext cx="9126000" cy="51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8" y="596657"/>
            <a:ext cx="5262948" cy="5664685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/>
              <a:t>Trockene Reibung</a:t>
            </a:r>
            <a:endParaRPr lang="de-DE" sz="29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1010825"/>
            <a:ext cx="9126000" cy="513325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641" y="1129648"/>
            <a:ext cx="4346600" cy="459870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F665714E-9919-4EDA-AE80-2B05EBAA7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760" y="1129648"/>
            <a:ext cx="4346599" cy="459870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F159E-5DBB-42CE-896A-C2E949A03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2D0B2F-B8E6-455C-987A-F4754331A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1FEC85-A533-4DE9-85D8-718D696C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B0E9BC-9B28-4A6A-A876-B741157EE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2021-01-26 14-21-40-1">
            <a:hlinkClick r:id="" action="ppaction://media"/>
            <a:extLst>
              <a:ext uri="{FF2B5EF4-FFF2-40B4-BE49-F238E27FC236}">
                <a16:creationId xmlns:a16="http://schemas.microsoft.com/office/drawing/2014/main" id="{CDC3B244-C371-4F17-B003-C05AB9C33E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6" end="23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62312"/>
            <a:ext cx="9126000" cy="513337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157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10" y="744613"/>
            <a:ext cx="8929238" cy="5022698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Mehrfachstöße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70F2D86-EDA3-4F0B-8EA2-2E388E977C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1" y="1451859"/>
            <a:ext cx="3954282" cy="3954282"/>
          </a:xfrm>
        </p:spPr>
      </p:pic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190" y="1051818"/>
            <a:ext cx="5472760" cy="2010807"/>
          </a:xfrm>
        </p:spPr>
        <p:txBody>
          <a:bodyPr/>
          <a:lstStyle/>
          <a:p>
            <a:r>
              <a:rPr lang="de-DE" dirty="0"/>
              <a:t>Schnitt zwischen Kreisen kann schneller berechnet werden als bei beliebigen Formen</a:t>
            </a:r>
          </a:p>
          <a:p>
            <a:endParaRPr lang="de-DE" dirty="0"/>
          </a:p>
          <a:p>
            <a:r>
              <a:rPr lang="de-DE" dirty="0"/>
              <a:t>Weitere Algorithmen zur Performance- </a:t>
            </a:r>
            <a:r>
              <a:rPr lang="de-DE" dirty="0" err="1"/>
              <a:t>verbesserung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0C405F-B948-4920-9E8B-DFC4795EFB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21" y="1052670"/>
            <a:ext cx="5472760" cy="4729075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BC8E499-0F75-4BA8-BF1F-000B97F561FB}"/>
              </a:ext>
            </a:extLst>
          </p:cNvPr>
          <p:cNvSpPr/>
          <p:nvPr/>
        </p:nvSpPr>
        <p:spPr>
          <a:xfrm>
            <a:off x="10056550" y="4149100"/>
            <a:ext cx="967731" cy="10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https://sentin.ai/diese-11-arten-von-schweissnaehten-sollte-man-kennen/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Haben Sie 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130327"/>
          </a:xfrm>
        </p:spPr>
        <p:txBody>
          <a:bodyPr/>
          <a:lstStyle/>
          <a:p>
            <a:r>
              <a:rPr lang="de-DE" dirty="0"/>
              <a:t>Eine Projektpräsentation von:</a:t>
            </a:r>
          </a:p>
          <a:p>
            <a:pPr lvl="1"/>
            <a:r>
              <a:rPr lang="de-DE" dirty="0"/>
              <a:t>Daniel Wagner </a:t>
            </a:r>
          </a:p>
          <a:p>
            <a:pPr lvl="1"/>
            <a:r>
              <a:rPr lang="de-DE" dirty="0"/>
              <a:t>Dimitrios Stüber</a:t>
            </a:r>
          </a:p>
          <a:p>
            <a:pPr lvl="1"/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pPr lvl="1"/>
            <a:r>
              <a:rPr lang="de-DE" dirty="0"/>
              <a:t>Sebastian Hoffmann</a:t>
            </a:r>
          </a:p>
          <a:p>
            <a:pPr lvl="1"/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7EFB7B-8C58-439A-8541-7274024A61AD}"/>
              </a:ext>
            </a:extLst>
          </p:cNvPr>
          <p:cNvSpPr txBox="1"/>
          <p:nvPr/>
        </p:nvSpPr>
        <p:spPr>
          <a:xfrm>
            <a:off x="407210" y="4147469"/>
            <a:ext cx="396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Betreut von: </a:t>
            </a:r>
          </a:p>
          <a:p>
            <a:r>
              <a:rPr lang="de-DE" dirty="0"/>
              <a:t>Prof. Dr. </a:t>
            </a:r>
            <a:r>
              <a:rPr lang="de-DE" dirty="0" err="1"/>
              <a:t>Eisenbiegler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-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463" y="1194549"/>
            <a:ext cx="7933074" cy="446890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40692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-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94176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1887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Breitbild</PresentationFormat>
  <Paragraphs>170</Paragraphs>
  <Slides>39</Slides>
  <Notes>0</Notes>
  <HiddenSlides>7</HiddenSlides>
  <MMClips>25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PowerPoint-Präsentation</vt:lpstr>
      <vt:lpstr>PowerPoint-Präsentation</vt:lpstr>
      <vt:lpstr>Starrer Körper</vt:lpstr>
      <vt:lpstr>Translation -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 Form Video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PowerPoint-Präsentation</vt:lpstr>
      <vt:lpstr>Videospiele im Physolator </vt:lpstr>
      <vt:lpstr>Pong</vt:lpstr>
      <vt:lpstr>Pong: Unsere Version</vt:lpstr>
      <vt:lpstr>Pong</vt:lpstr>
      <vt:lpstr>Brick Breaker</vt:lpstr>
      <vt:lpstr>Angry Birds</vt:lpstr>
      <vt:lpstr>Mehrfachstöße</vt:lpstr>
      <vt:lpstr>Performance</vt:lpstr>
      <vt:lpstr>Quellen und Verweise</vt:lpstr>
      <vt:lpstr>Haben Sie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Manuel Maringolo</cp:lastModifiedBy>
  <cp:revision>53</cp:revision>
  <dcterms:created xsi:type="dcterms:W3CDTF">2021-01-23T22:31:12Z</dcterms:created>
  <dcterms:modified xsi:type="dcterms:W3CDTF">2021-01-26T13:31:15Z</dcterms:modified>
</cp:coreProperties>
</file>